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1" r:id="rId7"/>
    <p:sldId id="263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EFD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9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093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028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421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55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12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5635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61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8314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645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028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732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27641-8768-4506-A5BC-0E18F0CFE1AE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3429A-CE83-49DE-8858-38616F0D71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787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,,Здраве“-Гр.Кресна</a:t>
            </a:r>
            <a:br>
              <a:rPr lang="bg-B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Първа група,,Звездички“</a:t>
            </a: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85109" y="0"/>
            <a:ext cx="13759543" cy="69494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514" y="2967335"/>
            <a:ext cx="9484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Първа група,,Звездички“.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71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0150" y="-131781"/>
            <a:ext cx="1229215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06686" y="2055813"/>
            <a:ext cx="1998617" cy="18348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5903258" y="3039035"/>
            <a:ext cx="174812" cy="8516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365126"/>
            <a:ext cx="779929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Децата от група ,,Звездички“</a:t>
            </a:r>
          </a:p>
          <a:p>
            <a:pPr algn="ctr"/>
            <a:r>
              <a:rPr lang="bg-BG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Нашият девиз е:</a:t>
            </a:r>
          </a:p>
          <a:p>
            <a:pPr algn="ctr"/>
            <a:r>
              <a:rPr lang="bg-BG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,,Хей елате тук при нас ще бъде радост и  за вас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9445" y="1250576"/>
            <a:ext cx="4162567" cy="53519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68791" y="2511574"/>
            <a:ext cx="686328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Ние сме звездички добрички </a:t>
            </a:r>
          </a:p>
          <a:p>
            <a:pPr algn="ct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</a:t>
            </a:r>
            <a:r>
              <a:rPr lang="bg-BG" sz="4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обичаме се всички.</a:t>
            </a:r>
          </a:p>
          <a:p>
            <a:pPr algn="ctr"/>
            <a:r>
              <a:rPr lang="bg-BG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Весели игри играем ,можем </a:t>
            </a:r>
          </a:p>
          <a:p>
            <a:pPr algn="ctr"/>
            <a:r>
              <a:rPr lang="bg-BG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всичко да узнаем!</a:t>
            </a:r>
            <a:endParaRPr lang="en-US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03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"/>
            <a:ext cx="12192000" cy="69745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116559"/>
            <a:ext cx="7005917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bg-BG" sz="28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bg-BG" sz="32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4763" y="1"/>
            <a:ext cx="5186084" cy="53922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7018" y="757646"/>
            <a:ext cx="48201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Начало в детската градина</a:t>
            </a:r>
          </a:p>
          <a:p>
            <a:endParaRPr lang="ru-RU" sz="2400" dirty="0"/>
          </a:p>
          <a:p>
            <a:r>
              <a:rPr lang="ru-RU" sz="2400" dirty="0" smtClean="0"/>
              <a:t> Огрее ли Слънчо с ярки лъчи към детската градина потеглям в зори. На прага ме среща учителка мила в очите й нежни долавям закрила. От нея ще науча аз много неща: труда да обичам, да бъда добра. В градината детска щастливо ще живея! с чудесни другари ще играя и пея.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5463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14412" cy="67638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155" y="-246512"/>
            <a:ext cx="3644152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Това сме ние</a:t>
            </a:r>
          </a:p>
          <a:p>
            <a:pPr algn="ctr"/>
            <a:r>
              <a:rPr lang="bg-BG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През учебната 2025-2026 г</a:t>
            </a:r>
          </a:p>
          <a:p>
            <a:pPr algn="ctr"/>
            <a:r>
              <a:rPr lang="bg-BG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 група,,Звездички“ бяха приети 10 деца от които</a:t>
            </a:r>
          </a:p>
          <a:p>
            <a:pPr algn="ctr"/>
            <a:r>
              <a:rPr lang="bg-BG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 момичета и 6 момчета.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0635" y="1"/>
            <a:ext cx="7781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642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47257" y="-339634"/>
            <a:ext cx="14399623" cy="71976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16184" y="-248194"/>
            <a:ext cx="440921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Педагогическит екип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03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260" y="1062318"/>
            <a:ext cx="68779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89577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Ст. учител Татяна Спасова,  учител Снежана Стоянова </a:t>
            </a:r>
            <a:r>
              <a:rPr lang="ru-RU" dirty="0" smtClean="0"/>
              <a:t>и </a:t>
            </a:r>
            <a:r>
              <a:rPr lang="ru-RU" b="1" dirty="0" smtClean="0"/>
              <a:t>пом. възпитател  Елена Иванова </a:t>
            </a:r>
            <a:r>
              <a:rPr lang="ru-RU" dirty="0" smtClean="0"/>
              <a:t>желаем всички деца да се чувстват добре и дните им в детската градина да са прекрасни и пълни с незабравими преживявания. Ние сме първа група и се надяваме да имаме много време за игри, песни и танци. Целта ни е да създадем един пълноценен детски свят, удовлетворяващ максимално социалните потребности на детето от общуване, позволяващ му да намери своето място в обществото. Свят, който съдейства за оптималното развитие на неговите познавателни интереси, на неговата самостоятелност и творческа активност. За успешното реализиране на така поставената цел, разчитаме на родителите, наши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32016" y="2797901"/>
            <a:ext cx="3543300" cy="3667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1285" y="2797901"/>
            <a:ext cx="3576821" cy="3667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8106" y="2797901"/>
            <a:ext cx="4074459" cy="376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53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68818" y="0"/>
            <a:ext cx="14790285" cy="6962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8839" y="0"/>
            <a:ext cx="660327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3509" y="93507"/>
            <a:ext cx="440218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Дневен режим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8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9816" y="0"/>
            <a:ext cx="12361816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42252" y="0"/>
            <a:ext cx="4085926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Правила на група</a:t>
            </a:r>
          </a:p>
          <a:p>
            <a:pPr algn="ctr"/>
            <a:r>
              <a:rPr lang="bg-BG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,,Звездички“</a:t>
            </a:r>
            <a:r>
              <a:rPr lang="bg-BG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9816" y="1345474"/>
            <a:ext cx="12361816" cy="551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363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493" y="-273406"/>
            <a:ext cx="107671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Вече съм </a:t>
            </a:r>
            <a:r>
              <a:rPr lang="bg-BG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голяма ,за рождения ми ден торта прави мама</a:t>
            </a:r>
            <a:r>
              <a:rPr lang="bg-BG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495" y="900953"/>
            <a:ext cx="5015752" cy="4760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1175" y="1517260"/>
            <a:ext cx="5298142" cy="47468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81900" y="821982"/>
            <a:ext cx="1934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ЧРД </a:t>
            </a:r>
            <a:r>
              <a:rPr lang="bg-BG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Теа!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300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571" y="32655"/>
            <a:ext cx="3148149" cy="35139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8343" y="775806"/>
            <a:ext cx="3879669" cy="38274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74720" y="0"/>
            <a:ext cx="527874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Първим първите си стъпки ,като майстори</a:t>
            </a:r>
            <a:r>
              <a:rPr lang="bg-BG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4720" y="3324496"/>
            <a:ext cx="4493623" cy="332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973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1402" y="272533"/>
            <a:ext cx="4365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dirty="0" smtClean="0"/>
              <a:t>Нашето творчество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15" y="151509"/>
            <a:ext cx="3600280" cy="3446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6956" y="151509"/>
            <a:ext cx="3227294" cy="3411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8859" y="819055"/>
            <a:ext cx="3800778" cy="37663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950" y="3275546"/>
            <a:ext cx="3321424" cy="3138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39637" y="2969033"/>
            <a:ext cx="3696732" cy="297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8410" y="3913094"/>
            <a:ext cx="4451190" cy="307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782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287</Words>
  <Application>Microsoft Office PowerPoint</Application>
  <PresentationFormat>По избор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Office Theme</vt:lpstr>
      <vt:lpstr>Детска градина ,,Здраве“-Гр.Кресна  Първа група,,Звездички“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градина ,,Здраве“.-  Гр.Кресна   Първа група ,,Звездички“</dc:title>
  <dc:creator>user</dc:creator>
  <cp:lastModifiedBy>Zdrave2</cp:lastModifiedBy>
  <cp:revision>18</cp:revision>
  <dcterms:created xsi:type="dcterms:W3CDTF">2025-10-20T17:07:53Z</dcterms:created>
  <dcterms:modified xsi:type="dcterms:W3CDTF">2025-10-21T08:35:11Z</dcterms:modified>
</cp:coreProperties>
</file>